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media1.mp4" ContentType="video/unknown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e du titre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Texte du titre</a:t>
            </a:r>
          </a:p>
        </p:txBody>
      </p:sp>
      <p:sp>
        <p:nvSpPr>
          <p:cNvPr id="12" name="Texte niveau 1…"/>
          <p:cNvSpPr txBox="1"/>
          <p:nvPr>
            <p:ph type="body" sz="quarter" idx="1"/>
          </p:nvPr>
        </p:nvSpPr>
        <p:spPr>
          <a:xfrm>
            <a:off x="1270000" y="50419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3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-Gilles Allain"/>
          <p:cNvSpPr txBox="1"/>
          <p:nvPr>
            <p:ph type="body" sz="quarter" idx="13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i="1" sz="2400"/>
            </a:lvl1pPr>
          </a:lstStyle>
          <a:p>
            <a:pPr/>
            <a:r>
              <a:t>-Gilles Allain</a:t>
            </a:r>
          </a:p>
        </p:txBody>
      </p:sp>
      <p:sp>
        <p:nvSpPr>
          <p:cNvPr id="94" name="« Saisissez une citation ici. »"/>
          <p:cNvSpPr txBox="1"/>
          <p:nvPr>
            <p:ph type="body" sz="quarter" idx="14"/>
          </p:nvPr>
        </p:nvSpPr>
        <p:spPr>
          <a:xfrm>
            <a:off x="1270000" y="4267112"/>
            <a:ext cx="10464800" cy="6097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« Saisissez une citation ici. » </a:t>
            </a:r>
          </a:p>
        </p:txBody>
      </p:sp>
      <p:sp>
        <p:nvSpPr>
          <p:cNvPr id="95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13"/>
          </p:nvPr>
        </p:nvSpPr>
        <p:spPr>
          <a:xfrm>
            <a:off x="-949853" y="0"/>
            <a:ext cx="14904506" cy="9944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idx="13"/>
          </p:nvPr>
        </p:nvSpPr>
        <p:spPr>
          <a:xfrm>
            <a:off x="1622088" y="289099"/>
            <a:ext cx="9753603" cy="6505789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exte du titre"/>
          <p:cNvSpPr txBox="1"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/>
            <a:r>
              <a:t>Texte du titre</a:t>
            </a:r>
          </a:p>
        </p:txBody>
      </p:sp>
      <p:sp>
        <p:nvSpPr>
          <p:cNvPr id="22" name="Texte niveau 1…"/>
          <p:cNvSpPr txBox="1"/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23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re - Centr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e du titre"/>
          <p:cNvSpPr txBox="1"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Texte du titre</a:t>
            </a:r>
          </a:p>
        </p:txBody>
      </p:sp>
      <p:sp>
        <p:nvSpPr>
          <p:cNvPr id="31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idx="13"/>
          </p:nvPr>
        </p:nvSpPr>
        <p:spPr>
          <a:xfrm>
            <a:off x="2263775" y="613833"/>
            <a:ext cx="12401550" cy="82677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exte du titre"/>
          <p:cNvSpPr txBox="1"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Texte du titre</a:t>
            </a:r>
          </a:p>
        </p:txBody>
      </p:sp>
      <p:sp>
        <p:nvSpPr>
          <p:cNvPr id="40" name="Texte niveau 1…"/>
          <p:cNvSpPr txBox="1"/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1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re - Ha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e du titr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Texte du titre</a:t>
            </a:r>
          </a:p>
        </p:txBody>
      </p:sp>
      <p:sp>
        <p:nvSpPr>
          <p:cNvPr id="49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re et 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e du titr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Texte du titre</a:t>
            </a:r>
          </a:p>
        </p:txBody>
      </p:sp>
      <p:sp>
        <p:nvSpPr>
          <p:cNvPr id="57" name="Texte niveau 1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58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re, puces e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idx="13"/>
          </p:nvPr>
        </p:nvSpPr>
        <p:spPr>
          <a:xfrm>
            <a:off x="4086225" y="2586566"/>
            <a:ext cx="9429750" cy="62865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exte du titr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Texte du titre</a:t>
            </a:r>
          </a:p>
        </p:txBody>
      </p:sp>
      <p:sp>
        <p:nvSpPr>
          <p:cNvPr id="67" name="Texte niveau 1…"/>
          <p:cNvSpPr txBox="1"/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68" name="Numéro de diapositive"/>
          <p:cNvSpPr txBox="1"/>
          <p:nvPr>
            <p:ph type="sldNum" sz="quarter" idx="2"/>
          </p:nvPr>
        </p:nvSpPr>
        <p:spPr>
          <a:xfrm>
            <a:off x="6328884" y="9296400"/>
            <a:ext cx="340259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exte niveau 1…"/>
          <p:cNvSpPr txBox="1"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76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3 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sz="quarter" idx="13"/>
          </p:nvPr>
        </p:nvSpPr>
        <p:spPr>
          <a:xfrm>
            <a:off x="6680200" y="5029200"/>
            <a:ext cx="6054748" cy="4038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sz="quarter" idx="14"/>
          </p:nvPr>
        </p:nvSpPr>
        <p:spPr>
          <a:xfrm>
            <a:off x="6502400" y="889000"/>
            <a:ext cx="5867400" cy="39116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idx="15"/>
          </p:nvPr>
        </p:nvSpPr>
        <p:spPr>
          <a:xfrm>
            <a:off x="-2374900" y="889000"/>
            <a:ext cx="11982450" cy="79883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e du titre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Texte du titre</a:t>
            </a:r>
          </a:p>
        </p:txBody>
      </p:sp>
      <p:sp>
        <p:nvSpPr>
          <p:cNvPr id="3" name="Texte niveau 1…"/>
          <p:cNvSpPr txBox="1"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" name="Numéro de diapositive"/>
          <p:cNvSpPr txBox="1"/>
          <p:nvPr>
            <p:ph type="sldNum" sz="quarter" idx="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jpe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jpe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jpe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jpe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Relationship Id="rId3" Type="http://schemas.openxmlformats.org/officeDocument/2006/relationships/image" Target="../media/image15.jpe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3" Type="http://schemas.microsoft.com/office/2007/relationships/media" Target="../media/media1.mp4"/><Relationship Id="rId4" Type="http://schemas.openxmlformats.org/officeDocument/2006/relationships/image" Target="../media/image3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3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jpeg"/><Relationship Id="rId3" Type="http://schemas.openxmlformats.org/officeDocument/2006/relationships/image" Target="../media/image5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jpe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jpe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jpe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The « poppy day »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The « poppy day »</a:t>
            </a:r>
          </a:p>
        </p:txBody>
      </p:sp>
      <p:sp>
        <p:nvSpPr>
          <p:cNvPr id="120" name="What is it?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What is it?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Titr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55" name="movie date.jpeg" descr="movie date.jpeg"/>
          <p:cNvPicPr>
            <a:picLocks noChangeAspect="1"/>
          </p:cNvPicPr>
          <p:nvPr/>
        </p:nvPicPr>
        <p:blipFill>
          <a:blip r:embed="rId2">
            <a:extLst/>
          </a:blip>
          <a:srcRect l="2886" t="28117" r="2886" b="0"/>
          <a:stretch>
            <a:fillRect/>
          </a:stretch>
        </p:blipFill>
        <p:spPr>
          <a:xfrm>
            <a:off x="447178" y="3225998"/>
            <a:ext cx="12110444" cy="542270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750">
        <p:wipe dir="r"/>
      </p:transition>
    </mc:Choice>
    <mc:Fallback>
      <p:transition spd="fast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1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54" grpId="2"/>
      <p:bldP build="whole" bldLvl="1" animBg="1" rev="0" advAuto="0" spid="155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Titr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58" name="movie 2minutes.jpeg" descr="movie 2minutes.jpeg"/>
          <p:cNvPicPr>
            <a:picLocks noChangeAspect="1"/>
          </p:cNvPicPr>
          <p:nvPr/>
        </p:nvPicPr>
        <p:blipFill>
          <a:blip r:embed="rId2">
            <a:extLst/>
          </a:blip>
          <a:srcRect l="0" t="20528" r="0" b="0"/>
          <a:stretch>
            <a:fillRect/>
          </a:stretch>
        </p:blipFill>
        <p:spPr>
          <a:xfrm>
            <a:off x="2984500" y="2537519"/>
            <a:ext cx="7035800" cy="630803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1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58" grpId="1"/>
      <p:bldP build="whole" bldLvl="1" animBg="1" rev="0" advAuto="0" spid="157" grpId="2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Titr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61" name="movie onepound.jpeg" descr="movie onepound.jpeg"/>
          <p:cNvPicPr>
            <a:picLocks noChangeAspect="1"/>
          </p:cNvPicPr>
          <p:nvPr/>
        </p:nvPicPr>
        <p:blipFill>
          <a:blip r:embed="rId2">
            <a:extLst/>
          </a:blip>
          <a:srcRect l="0" t="20861" r="0" b="0"/>
          <a:stretch>
            <a:fillRect/>
          </a:stretch>
        </p:blipFill>
        <p:spPr>
          <a:xfrm>
            <a:off x="2971800" y="2612032"/>
            <a:ext cx="7061200" cy="615096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Titr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64" name="onepound.jpg" descr="onepound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93713" y="2762250"/>
            <a:ext cx="6505644" cy="653468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63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Titr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7" name="Corps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68" name="queen wreath laying.jpg" descr="queen wreath laying.jpg"/>
          <p:cNvPicPr>
            <a:picLocks noChangeAspect="1"/>
          </p:cNvPicPr>
          <p:nvPr/>
        </p:nvPicPr>
        <p:blipFill>
          <a:blip r:embed="rId2">
            <a:extLst/>
          </a:blip>
          <a:srcRect l="3577" t="0" r="17607" b="4952"/>
          <a:stretch>
            <a:fillRect/>
          </a:stretch>
        </p:blipFill>
        <p:spPr>
          <a:xfrm>
            <a:off x="5410027" y="957857"/>
            <a:ext cx="6818501" cy="5478992"/>
          </a:xfrm>
          <a:prstGeom prst="rect">
            <a:avLst/>
          </a:prstGeom>
          <a:ln w="12700">
            <a:miter lim="400000"/>
          </a:ln>
        </p:spPr>
      </p:pic>
      <p:pic>
        <p:nvPicPr>
          <p:cNvPr id="169" name="cenotaphe.jpg" descr="cenotaphe.jpg"/>
          <p:cNvPicPr>
            <a:picLocks noChangeAspect="1"/>
          </p:cNvPicPr>
          <p:nvPr/>
        </p:nvPicPr>
        <p:blipFill>
          <a:blip r:embed="rId3">
            <a:extLst/>
          </a:blip>
          <a:srcRect l="7942" t="0" r="7942" b="9151"/>
          <a:stretch>
            <a:fillRect/>
          </a:stretch>
        </p:blipFill>
        <p:spPr>
          <a:xfrm>
            <a:off x="556369" y="927100"/>
            <a:ext cx="4685349" cy="541016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750">
        <p:wipe dir="r"/>
      </p:transition>
    </mc:Choice>
    <mc:Fallback>
      <p:transition spd="fast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2"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1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1" presetID="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68" grpId="2"/>
      <p:bldP build="whole" bldLvl="1" animBg="1" rev="0" advAuto="0" spid="167" grpId="4"/>
      <p:bldP build="whole" bldLvl="1" animBg="1" rev="0" advAuto="0" spid="166" grpId="3"/>
      <p:bldP build="whole" bldLvl="1" animBg="1" rev="0" advAuto="0" spid="169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Titre"/>
          <p:cNvSpPr txBox="1"/>
          <p:nvPr>
            <p:ph type="ctrTitle"/>
          </p:nvPr>
        </p:nvSpPr>
        <p:spPr>
          <a:xfrm>
            <a:off x="1270000" y="-7112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72" name="Corps"/>
          <p:cNvSpPr txBox="1"/>
          <p:nvPr>
            <p:ph type="subTitle" sz="quarter" idx="1"/>
          </p:nvPr>
        </p:nvSpPr>
        <p:spPr>
          <a:xfrm>
            <a:off x="1270000" y="2895600"/>
            <a:ext cx="10464800" cy="11303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73" name="videoplayback.mp4" descr="videoplayback.mp4"/>
          <p:cNvPicPr>
            <a:picLocks noChangeAspect="0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>
            <a:extLst/>
          </a:blip>
          <a:stretch>
            <a:fillRect/>
          </a:stretch>
        </p:blipFill>
        <p:spPr>
          <a:xfrm>
            <a:off x="3454400" y="4330700"/>
            <a:ext cx="6096000" cy="4572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1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mediacall" nodeType="afterEffect" presetSubtype="0" presetID="1" grpId="4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71501" fill="hold"/>
                                        <p:tgtEl>
                                          <p:spTgt spid="17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video fullScrn="0">
              <p:cMediaNode mute="0" showWhenStopped="1" numSld="1" vol="100000">
                <p:cTn id="21" fill="hold" display="0">
                  <p:stCondLst>
                    <p:cond delay="indefinite"/>
                  </p:stCondLst>
                </p:cTn>
                <p:tgtEl>
                  <p:spTgt spid="173"/>
                </p:tgtEl>
              </p:cMediaNode>
            </p:video>
          </p:childTnLst>
        </p:cTn>
      </p:par>
    </p:tnLst>
    <p:bldLst>
      <p:bldP build="whole" bldLvl="1" animBg="1" rev="0" advAuto="0" spid="172" grpId="2"/>
      <p:bldP build="whole" bldLvl="1" animBg="1" rev="0" advAuto="0" spid="171" grpId="1"/>
      <p:bldP build="whole" bldLvl="1" animBg="1" rev="0" advAuto="0" spid="173" grpId="3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Image" descr="Image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35" t="5902" r="0" b="3324"/>
          <a:stretch>
            <a:fillRect/>
          </a:stretch>
        </p:blipFill>
        <p:spPr>
          <a:xfrm>
            <a:off x="1625600" y="673100"/>
            <a:ext cx="9750091" cy="5905500"/>
          </a:xfrm>
          <a:prstGeom prst="rect">
            <a:avLst/>
          </a:prstGeom>
        </p:spPr>
      </p:pic>
      <p:sp>
        <p:nvSpPr>
          <p:cNvPr id="123" name="Who are they?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Who are they?</a:t>
            </a:r>
          </a:p>
        </p:txBody>
      </p:sp>
      <p:sp>
        <p:nvSpPr>
          <p:cNvPr id="124" name="Corps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25" name="president bleuet.jpg" descr="president bleuet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84250" y="450850"/>
            <a:ext cx="11239500" cy="6350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Image" descr="Image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35" t="5902" r="0" b="3324"/>
          <a:stretch>
            <a:fillRect/>
          </a:stretch>
        </p:blipFill>
        <p:spPr>
          <a:xfrm>
            <a:off x="1625600" y="673100"/>
            <a:ext cx="9750091" cy="5905500"/>
          </a:xfrm>
          <a:prstGeom prst="rect">
            <a:avLst/>
          </a:prstGeom>
        </p:spPr>
      </p:pic>
      <p:sp>
        <p:nvSpPr>
          <p:cNvPr id="128" name="Where are they?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Where are they?</a:t>
            </a:r>
          </a:p>
        </p:txBody>
      </p:sp>
      <p:sp>
        <p:nvSpPr>
          <p:cNvPr id="129" name="Why?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484886">
              <a:defRPr sz="664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Why?</a:t>
            </a:r>
          </a:p>
        </p:txBody>
      </p:sp>
      <p:pic>
        <p:nvPicPr>
          <p:cNvPr id="130" name="arc de triomphe.jpg" descr="arc de triomphe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79482" y="492839"/>
            <a:ext cx="10536058" cy="641714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Listen"/>
          <p:cNvSpPr txBox="1"/>
          <p:nvPr>
            <p:ph type="title"/>
          </p:nvPr>
        </p:nvSpPr>
        <p:spPr>
          <a:xfrm>
            <a:off x="1968500" y="889000"/>
            <a:ext cx="5334000" cy="3987800"/>
          </a:xfrm>
          <a:prstGeom prst="rect">
            <a:avLst/>
          </a:prstGeom>
        </p:spPr>
        <p:txBody>
          <a:bodyPr/>
          <a:lstStyle/>
          <a:p>
            <a:pPr/>
            <a:r>
              <a:t>Listen</a:t>
            </a:r>
          </a:p>
        </p:txBody>
      </p:sp>
      <p:sp>
        <p:nvSpPr>
          <p:cNvPr id="133" name="Write the important words!"/>
          <p:cNvSpPr txBox="1"/>
          <p:nvPr>
            <p:ph type="body" sz="quarter" idx="1"/>
          </p:nvPr>
        </p:nvSpPr>
        <p:spPr>
          <a:xfrm>
            <a:off x="3937000" y="6134100"/>
            <a:ext cx="5334000" cy="4114800"/>
          </a:xfrm>
          <a:prstGeom prst="rect">
            <a:avLst/>
          </a:prstGeom>
        </p:spPr>
        <p:txBody>
          <a:bodyPr/>
          <a:lstStyle>
            <a:lvl1pPr>
              <a:defRPr sz="5700"/>
            </a:lvl1pPr>
          </a:lstStyle>
          <a:p>
            <a:pPr/>
            <a:r>
              <a:t>Write the important words!</a:t>
            </a:r>
          </a:p>
        </p:txBody>
      </p:sp>
      <p:pic>
        <p:nvPicPr>
          <p:cNvPr id="134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88950" y="1962150"/>
            <a:ext cx="2857500" cy="42037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5" name="Image" descr="Image"/>
          <p:cNvPicPr>
            <a:picLocks noChangeAspect="1"/>
          </p:cNvPicPr>
          <p:nvPr/>
        </p:nvPicPr>
        <p:blipFill>
          <a:blip r:embed="rId3">
            <a:extLst/>
          </a:blip>
          <a:srcRect l="3300" t="0" r="0" b="0"/>
          <a:stretch>
            <a:fillRect/>
          </a:stretch>
        </p:blipFill>
        <p:spPr>
          <a:xfrm>
            <a:off x="8551962" y="5524500"/>
            <a:ext cx="4055963" cy="303845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The war"/>
          <p:cNvSpPr txBox="1"/>
          <p:nvPr>
            <p:ph type="title"/>
          </p:nvPr>
        </p:nvSpPr>
        <p:spPr>
          <a:xfrm>
            <a:off x="6972300" y="6629400"/>
            <a:ext cx="5169793" cy="2122538"/>
          </a:xfrm>
          <a:prstGeom prst="rect">
            <a:avLst/>
          </a:prstGeom>
        </p:spPr>
        <p:txBody>
          <a:bodyPr/>
          <a:lstStyle/>
          <a:p>
            <a:pPr/>
            <a:r>
              <a:t>The war</a:t>
            </a:r>
          </a:p>
        </p:txBody>
      </p:sp>
      <p:sp>
        <p:nvSpPr>
          <p:cNvPr id="138" name="The world"/>
          <p:cNvSpPr txBox="1"/>
          <p:nvPr>
            <p:ph type="body" sz="quarter" idx="1"/>
          </p:nvPr>
        </p:nvSpPr>
        <p:spPr>
          <a:xfrm>
            <a:off x="5549900" y="1435100"/>
            <a:ext cx="3822601" cy="3239542"/>
          </a:xfrm>
          <a:prstGeom prst="rect">
            <a:avLst/>
          </a:prstGeom>
        </p:spPr>
        <p:txBody>
          <a:bodyPr/>
          <a:lstStyle/>
          <a:p>
            <a:pPr/>
            <a:r>
              <a:t>The world</a:t>
            </a:r>
          </a:p>
        </p:txBody>
      </p:sp>
      <p:pic>
        <p:nvPicPr>
          <p:cNvPr id="139" name="war.jpg" descr="war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99574" y="5391150"/>
            <a:ext cx="6374326" cy="3975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40" name="world.jpg" descr="world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190750" y="1524520"/>
            <a:ext cx="2857500" cy="28575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3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Class="entr" nodeType="clickEffect" presetSubtype="1" presetID="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37" grpId="4"/>
      <p:bldP build="whole" bldLvl="1" animBg="1" rev="0" advAuto="0" spid="138" grpId="2"/>
      <p:bldP build="whole" bldLvl="1" animBg="1" rev="0" advAuto="0" spid="139" grpId="3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Titr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43" name="movie militar cemetery.jpeg" descr="movie militar cemetery.jpeg"/>
          <p:cNvPicPr>
            <a:picLocks noChangeAspect="1"/>
          </p:cNvPicPr>
          <p:nvPr/>
        </p:nvPicPr>
        <p:blipFill>
          <a:blip r:embed="rId2">
            <a:extLst/>
          </a:blip>
          <a:srcRect l="0" t="18179" r="0" b="0"/>
          <a:stretch>
            <a:fillRect/>
          </a:stretch>
        </p:blipFill>
        <p:spPr>
          <a:xfrm>
            <a:off x="1860550" y="2236737"/>
            <a:ext cx="8547100" cy="672311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750">
        <p:wipe dir="r"/>
      </p:transition>
    </mc:Choice>
    <mc:Fallback>
      <p:transition spd="fast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Titr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46" name="military cemetary.jpg" descr="military cemetary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39725" y="2448787"/>
            <a:ext cx="9725350" cy="583521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1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46" grpId="1"/>
      <p:bldP build="whole" bldLvl="1" animBg="1" rev="0" advAuto="0" spid="145" grpId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Titr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49" name="movie poppyfiels.jpeg" descr="movie poppyfiels.jpeg"/>
          <p:cNvPicPr>
            <a:picLocks noChangeAspect="1"/>
          </p:cNvPicPr>
          <p:nvPr/>
        </p:nvPicPr>
        <p:blipFill>
          <a:blip r:embed="rId2">
            <a:extLst/>
          </a:blip>
          <a:srcRect l="0" t="10808" r="0" b="0"/>
          <a:stretch>
            <a:fillRect/>
          </a:stretch>
        </p:blipFill>
        <p:spPr>
          <a:xfrm>
            <a:off x="2603500" y="2016025"/>
            <a:ext cx="7162800" cy="72041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Titr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52" name="champs.jpg" descr="champs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27383" y="2095500"/>
            <a:ext cx="9350034" cy="701252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51" grpId="1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