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E3E3E5"/>
    <a:srgbClr val="E16701"/>
    <a:srgbClr val="AD2805"/>
    <a:srgbClr val="B8151B"/>
    <a:srgbClr val="BDCBEB"/>
    <a:srgbClr val="BFCCEC"/>
    <a:srgbClr val="739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82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78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27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6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312B-222D-4811-9DB2-BB35E2472DDC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64BB-FDEE-42DD-B68C-9CC8ACF5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89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6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687">
            <a:off x="7450660" y="3053589"/>
            <a:ext cx="1804930" cy="11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70945" y="1654085"/>
            <a:ext cx="5500687" cy="1200329"/>
          </a:xfrm>
          <a:prstGeom prst="rect">
            <a:avLst/>
          </a:prstGeom>
          <a:solidFill>
            <a:srgbClr val="BFCCE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What</a:t>
            </a:r>
            <a:r>
              <a:rPr lang="fr-FR" sz="36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can</a:t>
            </a:r>
            <a:r>
              <a:rPr lang="fr-FR" sz="36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you</a:t>
            </a:r>
            <a:r>
              <a:rPr lang="fr-FR" sz="36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see</a:t>
            </a:r>
            <a:r>
              <a:rPr lang="fr-FR" sz="36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on the </a:t>
            </a:r>
            <a:r>
              <a:rPr lang="fr-FR" sz="36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following</a:t>
            </a:r>
            <a:r>
              <a:rPr lang="fr-FR" sz="36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pictures</a:t>
            </a:r>
            <a:r>
              <a:rPr lang="fr-FR" sz="36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?</a:t>
            </a:r>
            <a:endParaRPr lang="fr-FR" sz="3600" dirty="0">
              <a:solidFill>
                <a:srgbClr val="B8151B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80290" y="3672916"/>
            <a:ext cx="4391342" cy="1077218"/>
          </a:xfrm>
          <a:prstGeom prst="rect">
            <a:avLst/>
          </a:prstGeom>
          <a:solidFill>
            <a:srgbClr val="BFCCE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Try</a:t>
            </a:r>
            <a:r>
              <a:rPr lang="fr-FR" sz="32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to </a:t>
            </a:r>
            <a:r>
              <a:rPr lang="fr-FR" sz="32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name</a:t>
            </a:r>
            <a:r>
              <a:rPr lang="fr-FR" sz="32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the </a:t>
            </a:r>
            <a:r>
              <a:rPr lang="fr-FR" sz="32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most</a:t>
            </a:r>
            <a:r>
              <a:rPr lang="fr-FR" sz="32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things</a:t>
            </a:r>
            <a:r>
              <a:rPr lang="fr-FR" sz="32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you</a:t>
            </a:r>
            <a:r>
              <a:rPr lang="fr-FR" sz="32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can</a:t>
            </a:r>
            <a:r>
              <a:rPr lang="fr-FR" sz="32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!</a:t>
            </a:r>
            <a:endParaRPr lang="fr-FR" sz="3200" dirty="0">
              <a:solidFill>
                <a:srgbClr val="B8151B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Espace réservé pour une image  4" descr="Noël - Recherche Goog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38325">
            <a:off x="8839121" y="2221147"/>
            <a:ext cx="2074861" cy="13832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698">
            <a:off x="7893024" y="4070701"/>
            <a:ext cx="1458870" cy="14588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598">
            <a:off x="9221078" y="3696295"/>
            <a:ext cx="1910663" cy="1432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ZoneTexte 6"/>
          <p:cNvSpPr txBox="1"/>
          <p:nvPr/>
        </p:nvSpPr>
        <p:spPr>
          <a:xfrm>
            <a:off x="1785937" y="5568636"/>
            <a:ext cx="6429375" cy="523220"/>
          </a:xfrm>
          <a:prstGeom prst="rect">
            <a:avLst/>
          </a:prstGeom>
          <a:solidFill>
            <a:srgbClr val="BDCBE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Tell the </a:t>
            </a:r>
            <a:r>
              <a:rPr lang="fr-FR" sz="28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poem</a:t>
            </a:r>
            <a:r>
              <a:rPr lang="fr-FR" sz="28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, </a:t>
            </a:r>
            <a:r>
              <a:rPr lang="fr-FR" sz="28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sing</a:t>
            </a:r>
            <a:r>
              <a:rPr lang="fr-FR" sz="28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the </a:t>
            </a:r>
            <a:r>
              <a:rPr lang="fr-FR" sz="28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songs</a:t>
            </a:r>
            <a:r>
              <a:rPr lang="fr-FR" sz="28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: </a:t>
            </a:r>
            <a:r>
              <a:rPr lang="fr-FR" sz="2800" dirty="0" err="1" smtClean="0">
                <a:solidFill>
                  <a:srgbClr val="B8151B"/>
                </a:solidFill>
                <a:latin typeface="Comic Sans MS" panose="030F0702030302020204" pitchFamily="66" charset="0"/>
              </a:rPr>
              <a:t>enjoy</a:t>
            </a:r>
            <a:r>
              <a:rPr lang="fr-FR" sz="2800" dirty="0" smtClean="0">
                <a:solidFill>
                  <a:srgbClr val="B8151B"/>
                </a:solidFill>
                <a:latin typeface="Comic Sans MS" panose="030F0702030302020204" pitchFamily="66" charset="0"/>
              </a:rPr>
              <a:t> !</a:t>
            </a:r>
            <a:endParaRPr lang="fr-FR" sz="2800" dirty="0">
              <a:solidFill>
                <a:srgbClr val="B8151B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50" y="682172"/>
            <a:ext cx="7780137" cy="50654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424893" y="1219200"/>
            <a:ext cx="914878" cy="2198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075065" y="921650"/>
            <a:ext cx="1349828" cy="72571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snow</a:t>
            </a:r>
            <a:endParaRPr lang="fr-F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467958" y="3243941"/>
            <a:ext cx="1596571" cy="21771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88207" y="2902848"/>
            <a:ext cx="3236686" cy="8128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Comic Sans MS" panose="030F0702030302020204" pitchFamily="66" charset="0"/>
              </a:rPr>
              <a:t>A teddy </a:t>
            </a:r>
            <a:r>
              <a:rPr lang="fr-FR" sz="3600" dirty="0" err="1" smtClean="0">
                <a:latin typeface="Comic Sans MS" panose="030F0702030302020204" pitchFamily="66" charset="0"/>
              </a:rPr>
              <a:t>bear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467958" y="2173574"/>
            <a:ext cx="3577419" cy="2098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2341" y="1896965"/>
            <a:ext cx="3647369" cy="7345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Comic Sans MS" panose="030F0702030302020204" pitchFamily="66" charset="0"/>
              </a:rPr>
              <a:t>Santa Claus </a:t>
            </a:r>
            <a:r>
              <a:rPr lang="fr-FR" sz="3600" dirty="0" err="1" smtClean="0">
                <a:latin typeface="Comic Sans MS" panose="030F0702030302020204" pitchFamily="66" charset="0"/>
              </a:rPr>
              <a:t>hat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52340" y="4471988"/>
            <a:ext cx="3776710" cy="2171700"/>
          </a:xfrm>
          <a:prstGeom prst="wedgeEllipseCallout">
            <a:avLst>
              <a:gd name="adj1" fmla="val -47617"/>
              <a:gd name="adj2" fmla="val 5329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Christmas </a:t>
            </a:r>
            <a:r>
              <a:rPr lang="fr-FR" sz="2400" dirty="0" err="1" smtClean="0">
                <a:latin typeface="Comic Sans MS" panose="030F0702030302020204" pitchFamily="66" charset="0"/>
              </a:rPr>
              <a:t>poem</a:t>
            </a:r>
            <a:r>
              <a:rPr lang="fr-FR" sz="2400" dirty="0" smtClean="0">
                <a:latin typeface="Comic Sans MS" panose="030F0702030302020204" pitchFamily="66" charset="0"/>
              </a:rPr>
              <a:t> : Christmas </a:t>
            </a:r>
            <a:r>
              <a:rPr lang="fr-FR" sz="2400" dirty="0" err="1" smtClean="0">
                <a:latin typeface="Comic Sans MS" panose="030F0702030302020204" pitchFamily="66" charset="0"/>
              </a:rPr>
              <a:t>is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latin typeface="Comic Sans MS" panose="030F0702030302020204" pitchFamily="66" charset="0"/>
              </a:rPr>
              <a:t>bright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7" name="16 Piste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8927" y="4040982"/>
            <a:ext cx="862012" cy="8620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14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079" y="308408"/>
            <a:ext cx="5772150" cy="5810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Flèche droite 3"/>
          <p:cNvSpPr/>
          <p:nvPr/>
        </p:nvSpPr>
        <p:spPr>
          <a:xfrm>
            <a:off x="3650103" y="703050"/>
            <a:ext cx="6147040" cy="19683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3668263" y="1521760"/>
            <a:ext cx="2873115" cy="20736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926479">
            <a:off x="3582312" y="3100806"/>
            <a:ext cx="5119449" cy="18483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793142">
            <a:off x="3651967" y="3740177"/>
            <a:ext cx="2732889" cy="1741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141751" y="414335"/>
            <a:ext cx="2323475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Comic Sans MS" panose="030F0702030302020204" pitchFamily="66" charset="0"/>
              </a:rPr>
              <a:t>The </a:t>
            </a:r>
            <a:r>
              <a:rPr lang="fr-FR" sz="3600" dirty="0" err="1" smtClean="0">
                <a:latin typeface="Comic Sans MS" panose="030F0702030302020204" pitchFamily="66" charset="0"/>
              </a:rPr>
              <a:t>moon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41751" y="1284156"/>
            <a:ext cx="2323475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Comic Sans MS" panose="030F0702030302020204" pitchFamily="66" charset="0"/>
              </a:rPr>
              <a:t>S</a:t>
            </a:r>
            <a:r>
              <a:rPr lang="fr-FR" sz="3600" dirty="0" smtClean="0">
                <a:latin typeface="Comic Sans MS" panose="030F0702030302020204" pitchFamily="66" charset="0"/>
              </a:rPr>
              <a:t>now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84813" y="2172014"/>
            <a:ext cx="3180413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Comic Sans MS" panose="030F0702030302020204" pitchFamily="66" charset="0"/>
              </a:rPr>
              <a:t>The </a:t>
            </a:r>
            <a:r>
              <a:rPr lang="fr-FR" sz="3600" dirty="0" err="1" smtClean="0">
                <a:latin typeface="Comic Sans MS" panose="030F0702030302020204" pitchFamily="66" charset="0"/>
              </a:rPr>
              <a:t>reindeer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59567" y="3064424"/>
            <a:ext cx="2805659" cy="9443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Comic Sans MS" panose="030F0702030302020204" pitchFamily="66" charset="0"/>
              </a:rPr>
              <a:t>Santa Claus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fr-FR" sz="2000" dirty="0" err="1" smtClean="0">
                <a:latin typeface="Comic Sans MS" panose="030F0702030302020204" pitchFamily="66" charset="0"/>
              </a:rPr>
              <a:t>Father</a:t>
            </a:r>
            <a:r>
              <a:rPr lang="fr-FR" sz="2000" dirty="0" smtClean="0">
                <a:latin typeface="Comic Sans MS" panose="030F0702030302020204" pitchFamily="66" charset="0"/>
              </a:rPr>
              <a:t> Christmas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41751" y="4226656"/>
            <a:ext cx="2323475" cy="67455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A </a:t>
            </a:r>
            <a:r>
              <a:rPr lang="fr-FR" sz="3200" dirty="0" err="1" smtClean="0">
                <a:latin typeface="Comic Sans MS" panose="030F0702030302020204" pitchFamily="66" charset="0"/>
              </a:rPr>
              <a:t>sleigh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15" name="23 Piste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0359" y="5397632"/>
            <a:ext cx="1063231" cy="10632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Bulle ronde 15"/>
          <p:cNvSpPr/>
          <p:nvPr/>
        </p:nvSpPr>
        <p:spPr>
          <a:xfrm>
            <a:off x="476290" y="5271058"/>
            <a:ext cx="2755336" cy="1201715"/>
          </a:xfrm>
          <a:prstGeom prst="wedgeEllipseCallout">
            <a:avLst>
              <a:gd name="adj1" fmla="val -58761"/>
              <a:gd name="adj2" fmla="val 6128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Comic Sans MS" panose="030F0702030302020204" pitchFamily="66" charset="0"/>
              </a:rPr>
              <a:t>Listen</a:t>
            </a:r>
            <a:r>
              <a:rPr lang="fr-FR" sz="2000" dirty="0" smtClean="0">
                <a:latin typeface="Comic Sans MS" panose="030F0702030302020204" pitchFamily="66" charset="0"/>
              </a:rPr>
              <a:t> and </a:t>
            </a:r>
            <a:r>
              <a:rPr lang="fr-FR" sz="2000" dirty="0" err="1" smtClean="0">
                <a:latin typeface="Comic Sans MS" panose="030F0702030302020204" pitchFamily="66" charset="0"/>
              </a:rPr>
              <a:t>sing</a:t>
            </a:r>
            <a:r>
              <a:rPr lang="fr-FR" sz="2000" dirty="0" smtClean="0">
                <a:latin typeface="Comic Sans MS" panose="030F0702030302020204" pitchFamily="66" charset="0"/>
              </a:rPr>
              <a:t> Jingle </a:t>
            </a:r>
            <a:r>
              <a:rPr lang="fr-FR" sz="2000" dirty="0" err="1" smtClean="0">
                <a:latin typeface="Comic Sans MS" panose="030F0702030302020204" pitchFamily="66" charset="0"/>
              </a:rPr>
              <a:t>bells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465317">
            <a:off x="3647656" y="4593930"/>
            <a:ext cx="2178886" cy="16100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Noël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56" y="299803"/>
            <a:ext cx="6338287" cy="6338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495425" y="523874"/>
            <a:ext cx="224313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latin typeface="Comic Sans MS" panose="030F0702030302020204" pitchFamily="66" charset="0"/>
              </a:rPr>
              <a:t>Presents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00075" y="1752599"/>
            <a:ext cx="313848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A teddy </a:t>
            </a:r>
            <a:r>
              <a:rPr lang="fr-FR" sz="3200" dirty="0" err="1" smtClean="0">
                <a:latin typeface="Comic Sans MS" panose="030F0702030302020204" pitchFamily="66" charset="0"/>
              </a:rPr>
              <a:t>bear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1650" y="2981324"/>
            <a:ext cx="4614863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latin typeface="Comic Sans MS" panose="030F0702030302020204" pitchFamily="66" charset="0"/>
              </a:rPr>
              <a:t>Father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Christmas’s</a:t>
            </a:r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latin typeface="Comic Sans MS" panose="030F0702030302020204" pitchFamily="66" charset="0"/>
              </a:rPr>
              <a:t>sack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95425" y="4345781"/>
            <a:ext cx="224313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A </a:t>
            </a:r>
            <a:r>
              <a:rPr lang="fr-FR" sz="3200" dirty="0" err="1" smtClean="0">
                <a:latin typeface="Comic Sans MS" panose="030F0702030302020204" pitchFamily="66" charset="0"/>
              </a:rPr>
              <a:t>list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95425" y="5710238"/>
            <a:ext cx="2243138" cy="742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Boots 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811041" y="795336"/>
            <a:ext cx="1900238" cy="20002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0572145">
            <a:off x="3925326" y="1655570"/>
            <a:ext cx="2693224" cy="188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753494" y="3252786"/>
            <a:ext cx="1110185" cy="2119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957337" y="4617243"/>
            <a:ext cx="6315376" cy="2119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3963440" y="5981700"/>
            <a:ext cx="3480347" cy="21907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10 Father X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2759" y="333372"/>
            <a:ext cx="923927" cy="92392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Bulle ronde 12"/>
          <p:cNvSpPr/>
          <p:nvPr/>
        </p:nvSpPr>
        <p:spPr>
          <a:xfrm>
            <a:off x="8758595" y="405842"/>
            <a:ext cx="1717183" cy="778988"/>
          </a:xfrm>
          <a:prstGeom prst="wedgeEllipseCallout">
            <a:avLst>
              <a:gd name="adj1" fmla="val -31473"/>
              <a:gd name="adj2" fmla="val 6932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atin typeface="Comic Sans MS" panose="030F0702030302020204" pitchFamily="66" charset="0"/>
              </a:rPr>
              <a:t>Listen</a:t>
            </a:r>
            <a:r>
              <a:rPr lang="fr-FR" dirty="0" smtClean="0">
                <a:latin typeface="Comic Sans MS" panose="030F0702030302020204" pitchFamily="66" charset="0"/>
              </a:rPr>
              <a:t> to </a:t>
            </a:r>
            <a:r>
              <a:rPr lang="fr-FR" dirty="0" err="1" smtClean="0">
                <a:latin typeface="Comic Sans MS" panose="030F0702030302020204" pitchFamily="66" charset="0"/>
              </a:rPr>
              <a:t>my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song</a:t>
            </a:r>
            <a:r>
              <a:rPr lang="fr-FR" dirty="0" smtClean="0">
                <a:latin typeface="Comic Sans MS" panose="030F0702030302020204" pitchFamily="66" charset="0"/>
              </a:rPr>
              <a:t> !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27" y="337384"/>
            <a:ext cx="8025713" cy="60192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à coins arrondis 2"/>
          <p:cNvSpPr/>
          <p:nvPr/>
        </p:nvSpPr>
        <p:spPr>
          <a:xfrm>
            <a:off x="285748" y="609082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Christmas </a:t>
            </a:r>
            <a:r>
              <a:rPr lang="fr-F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tree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72924" y="1767314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bauble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5747" y="2925546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fr-F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tinsel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5748" y="4092049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cat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5747" y="5253038"/>
            <a:ext cx="2771775" cy="84296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r>
              <a:rPr lang="fr-F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resents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057522" y="842963"/>
            <a:ext cx="3857628" cy="187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1109242">
            <a:off x="3068761" y="2741707"/>
            <a:ext cx="5644911" cy="2162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3082090" y="2102362"/>
            <a:ext cx="2948126" cy="20346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057539" y="4427145"/>
            <a:ext cx="1343011" cy="18771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21396364">
            <a:off x="3055464" y="5456913"/>
            <a:ext cx="4448315" cy="22776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08 Pist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9426" y="461444"/>
            <a:ext cx="990600" cy="990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Bulle ronde 14"/>
          <p:cNvSpPr/>
          <p:nvPr/>
        </p:nvSpPr>
        <p:spPr>
          <a:xfrm>
            <a:off x="8310736" y="171434"/>
            <a:ext cx="2243137" cy="1514474"/>
          </a:xfrm>
          <a:prstGeom prst="wedgeEllipseCallout">
            <a:avLst>
              <a:gd name="adj1" fmla="val -61871"/>
              <a:gd name="adj2" fmla="val -55289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latin typeface="Comic Sans MS" panose="030F0702030302020204" pitchFamily="66" charset="0"/>
              </a:rPr>
              <a:t>We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latin typeface="Comic Sans MS" panose="030F0702030302020204" pitchFamily="66" charset="0"/>
              </a:rPr>
              <a:t>wish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latin typeface="Comic Sans MS" panose="030F0702030302020204" pitchFamily="66" charset="0"/>
              </a:rPr>
              <a:t>you</a:t>
            </a:r>
            <a:r>
              <a:rPr lang="fr-FR" sz="2000" dirty="0" smtClean="0">
                <a:latin typeface="Comic Sans MS" panose="030F0702030302020204" pitchFamily="66" charset="0"/>
              </a:rPr>
              <a:t> a </a:t>
            </a:r>
            <a:r>
              <a:rPr lang="fr-FR" sz="2000" dirty="0" err="1" smtClean="0">
                <a:latin typeface="Comic Sans MS" panose="030F0702030302020204" pitchFamily="66" charset="0"/>
              </a:rPr>
              <a:t>merry</a:t>
            </a:r>
            <a:r>
              <a:rPr lang="fr-FR" sz="2000" dirty="0" smtClean="0">
                <a:latin typeface="Comic Sans MS" panose="030F0702030302020204" pitchFamily="66" charset="0"/>
              </a:rPr>
              <a:t> Christmas !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8" y="3652295"/>
            <a:ext cx="3176588" cy="2113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761" y="1008143"/>
            <a:ext cx="2988161" cy="19362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766" y="3652295"/>
            <a:ext cx="2778175" cy="24488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01" y="994959"/>
            <a:ext cx="2466975" cy="18478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4" y="1008143"/>
            <a:ext cx="2619375" cy="1752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4" name="Picture 8" descr="Résultat de recherche d'images pour &quot;yorkshire pudding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9" y="994959"/>
            <a:ext cx="2831542" cy="19494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0111" y="3652295"/>
            <a:ext cx="3314700" cy="16693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à coins arrondis 1"/>
          <p:cNvSpPr/>
          <p:nvPr/>
        </p:nvSpPr>
        <p:spPr>
          <a:xfrm>
            <a:off x="2971801" y="116591"/>
            <a:ext cx="5986462" cy="61436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>
                <a:solidFill>
                  <a:srgbClr val="AD2805"/>
                </a:solidFill>
                <a:latin typeface="Comic Sans MS" panose="030F0702030302020204" pitchFamily="66" charset="0"/>
              </a:rPr>
              <a:t>What’s</a:t>
            </a:r>
            <a:r>
              <a:rPr lang="fr-FR" sz="3600" b="1" dirty="0" smtClean="0">
                <a:solidFill>
                  <a:srgbClr val="AD2805"/>
                </a:solidFill>
                <a:latin typeface="Comic Sans MS" panose="030F0702030302020204" pitchFamily="66" charset="0"/>
              </a:rPr>
              <a:t> up for </a:t>
            </a:r>
            <a:r>
              <a:rPr lang="fr-FR" sz="3600" b="1" dirty="0" err="1" smtClean="0">
                <a:solidFill>
                  <a:srgbClr val="AD2805"/>
                </a:solidFill>
                <a:latin typeface="Comic Sans MS" panose="030F0702030302020204" pitchFamily="66" charset="0"/>
              </a:rPr>
              <a:t>dinner</a:t>
            </a:r>
            <a:r>
              <a:rPr lang="fr-FR" sz="3600" b="1" dirty="0" smtClean="0">
                <a:solidFill>
                  <a:srgbClr val="AD2805"/>
                </a:solidFill>
                <a:latin typeface="Comic Sans MS" panose="030F0702030302020204" pitchFamily="66" charset="0"/>
              </a:rPr>
              <a:t> ?</a:t>
            </a:r>
            <a:endParaRPr lang="fr-FR" sz="3600" b="1" dirty="0">
              <a:solidFill>
                <a:srgbClr val="AD280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76231" y="5694247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Turkey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74885" y="2842809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Yorkshire puddings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435804" y="2842809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Crackers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513238" y="2842809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Roast</a:t>
            </a:r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goose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431557" y="2943957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Roast</a:t>
            </a:r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beef</a:t>
            </a:r>
            <a:endParaRPr lang="fr-F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518222" y="5867053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Christmas pudding</a:t>
            </a:r>
          </a:p>
          <a:p>
            <a:pPr algn="ctr"/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fr-FR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With</a:t>
            </a:r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fr-FR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sprig</a:t>
            </a:r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of </a:t>
            </a:r>
            <a:r>
              <a:rPr lang="fr-FR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holly</a:t>
            </a:r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fr-FR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896830" y="5207244"/>
            <a:ext cx="2701261" cy="587606"/>
          </a:xfrm>
          <a:prstGeom prst="roundRect">
            <a:avLst/>
          </a:prstGeom>
          <a:solidFill>
            <a:srgbClr val="E2E2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Vegetables</a:t>
            </a:r>
            <a:endParaRPr lang="fr-FR" sz="2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fr-FR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with</a:t>
            </a:r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brussels</a:t>
            </a:r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sprouts</a:t>
            </a:r>
            <a:r>
              <a:rPr lang="fr-FR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fr-FR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97671">
            <a:off x="11053900" y="5271921"/>
            <a:ext cx="868178" cy="7810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Bulle ronde 17"/>
          <p:cNvSpPr/>
          <p:nvPr/>
        </p:nvSpPr>
        <p:spPr>
          <a:xfrm>
            <a:off x="4590109" y="5873599"/>
            <a:ext cx="2610883" cy="913500"/>
          </a:xfrm>
          <a:prstGeom prst="wedgeEllipseCallout">
            <a:avLst>
              <a:gd name="adj1" fmla="val -50931"/>
              <a:gd name="adj2" fmla="val 53861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Poem</a:t>
            </a:r>
            <a:r>
              <a:rPr lang="fr-F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: Pull the cracker</a:t>
            </a:r>
            <a:endParaRPr lang="fr-FR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15 Piste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86400" y="5912973"/>
            <a:ext cx="834751" cy="83475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0576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122</Words>
  <Application>Microsoft Office PowerPoint</Application>
  <PresentationFormat>Grand écran</PresentationFormat>
  <Paragraphs>37</Paragraphs>
  <Slides>6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uitilisateur</dc:creator>
  <cp:lastModifiedBy>uitilisateur</cp:lastModifiedBy>
  <cp:revision>29</cp:revision>
  <dcterms:created xsi:type="dcterms:W3CDTF">2019-11-14T10:43:14Z</dcterms:created>
  <dcterms:modified xsi:type="dcterms:W3CDTF">2019-11-15T14:58:52Z</dcterms:modified>
</cp:coreProperties>
</file>