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61" r:id="rId5"/>
    <p:sldId id="262" r:id="rId6"/>
    <p:sldId id="263" r:id="rId7"/>
    <p:sldId id="258" r:id="rId8"/>
    <p:sldId id="259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0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1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90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9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2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0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2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5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FCD5-997D-42BE-92D9-0F5C704ABDFA}" type="datetimeFigureOut">
              <a:rPr lang="fr-FR" smtClean="0"/>
              <a:t>31/12/2019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50F0-BC49-4E12-9F5D-A0EFD68C3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15" y="4986888"/>
            <a:ext cx="795553" cy="937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46" y="2377897"/>
            <a:ext cx="1804413" cy="1130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51" y="2825721"/>
            <a:ext cx="1687241" cy="11520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39" y="4986888"/>
            <a:ext cx="1034895" cy="9180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01" y="867883"/>
            <a:ext cx="1370833" cy="1177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85" y="4884504"/>
            <a:ext cx="1090214" cy="12644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" y="763287"/>
            <a:ext cx="924472" cy="10085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06" y="5053680"/>
            <a:ext cx="885349" cy="9864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34" y="1020103"/>
            <a:ext cx="1081771" cy="11147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" y="4568913"/>
            <a:ext cx="1533250" cy="9478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862" y="898162"/>
            <a:ext cx="857370" cy="66684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3" y="2731449"/>
            <a:ext cx="859668" cy="82753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25003" y="1816930"/>
            <a:ext cx="1275008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isten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to …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2651" y="3600867"/>
            <a:ext cx="1356774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on time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4305" y="5546896"/>
            <a:ext cx="2365153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limit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my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screen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time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58082" y="2082926"/>
            <a:ext cx="199986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kind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(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…)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001585" y="6145559"/>
            <a:ext cx="1714429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o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homeworks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52918" y="3914011"/>
            <a:ext cx="227851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at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more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vegetables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97413" y="4085471"/>
            <a:ext cx="192401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ive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compliments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47224" y="6073848"/>
            <a:ext cx="218071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ead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(more) books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2516" y="5976282"/>
            <a:ext cx="181455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rush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my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teeth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254286" y="4025409"/>
            <a:ext cx="1473454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hare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(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964212" y="2147136"/>
            <a:ext cx="159041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ork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at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school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99083" y="5908927"/>
            <a:ext cx="178792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elp the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others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260686" y="1602524"/>
            <a:ext cx="1675819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lay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new sport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15096" y="3623023"/>
            <a:ext cx="170128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lean up </a:t>
            </a:r>
            <a:r>
              <a:rPr lang="fr-FR" sz="1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my</a:t>
            </a:r>
            <a:r>
              <a:rPr lang="fr-FR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…</a:t>
            </a:r>
            <a:endParaRPr lang="fr-FR" sz="1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94442" y="205489"/>
            <a:ext cx="3139707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4000" dirty="0" smtClean="0">
                <a:latin typeface="Jokerman" panose="04090605060D06020702" pitchFamily="82" charset="0"/>
              </a:rPr>
              <a:t>New </a:t>
            </a:r>
            <a:r>
              <a:rPr lang="fr-FR" sz="4000" dirty="0" err="1">
                <a:latin typeface="Jokerman" panose="04090605060D06020702" pitchFamily="82" charset="0"/>
              </a:rPr>
              <a:t>Y</a:t>
            </a:r>
            <a:r>
              <a:rPr lang="fr-FR" sz="4000" dirty="0" err="1" smtClean="0">
                <a:latin typeface="Jokerman" panose="04090605060D06020702" pitchFamily="82" charset="0"/>
              </a:rPr>
              <a:t>ear’s</a:t>
            </a:r>
            <a:r>
              <a:rPr lang="fr-FR" sz="4000" dirty="0" smtClean="0">
                <a:latin typeface="Jokerman" panose="04090605060D06020702" pitchFamily="82" charset="0"/>
              </a:rPr>
              <a:t> </a:t>
            </a:r>
            <a:r>
              <a:rPr lang="fr-FR" sz="4000" dirty="0" err="1" smtClean="0">
                <a:latin typeface="Jokerman" panose="04090605060D06020702" pitchFamily="82" charset="0"/>
              </a:rPr>
              <a:t>resolutions</a:t>
            </a:r>
            <a:endParaRPr lang="fr-FR" sz="4000" dirty="0" smtClean="0">
              <a:latin typeface="Jokerman" panose="04090605060D06020702" pitchFamily="82" charset="0"/>
            </a:endParaRPr>
          </a:p>
          <a:p>
            <a:pPr algn="ctr"/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7898286" y="2904019"/>
            <a:ext cx="1890984" cy="1142130"/>
            <a:chOff x="7983431" y="2875693"/>
            <a:chExt cx="1890984" cy="114213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99" y="3147796"/>
              <a:ext cx="1470685" cy="87002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983431" y="2875693"/>
              <a:ext cx="1890984" cy="28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197921" y="2599386"/>
            <a:ext cx="1890984" cy="28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10045521" y="2446986"/>
            <a:ext cx="1890984" cy="1674157"/>
            <a:chOff x="10045521" y="2446986"/>
            <a:chExt cx="1890984" cy="167415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245" y="2593450"/>
              <a:ext cx="1567895" cy="1527693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045521" y="2446986"/>
              <a:ext cx="1890984" cy="284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146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1" y="1048335"/>
            <a:ext cx="4308888" cy="49976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1662706"/>
            <a:ext cx="4248727" cy="37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90" y="1622738"/>
            <a:ext cx="3409872" cy="379918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349285" y="1906073"/>
            <a:ext cx="4801673" cy="2776888"/>
            <a:chOff x="6349285" y="1906073"/>
            <a:chExt cx="4801673" cy="277688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625" y="2150772"/>
              <a:ext cx="4280387" cy="253218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349285" y="1906073"/>
              <a:ext cx="4649273" cy="296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200068" y="2150771"/>
              <a:ext cx="950890" cy="2962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14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00" y="1601831"/>
            <a:ext cx="4803570" cy="3279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33" y="2031503"/>
            <a:ext cx="3431941" cy="26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58" y="1219304"/>
            <a:ext cx="3609427" cy="42545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41" y="1459678"/>
            <a:ext cx="5451311" cy="33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7" y="1368594"/>
            <a:ext cx="3609380" cy="393750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6619741" y="1133341"/>
            <a:ext cx="4237149" cy="3854876"/>
            <a:chOff x="6619741" y="1133341"/>
            <a:chExt cx="4237149" cy="385487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56" y="1368595"/>
              <a:ext cx="3714874" cy="3619622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6619741" y="1133341"/>
              <a:ext cx="4237149" cy="6568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524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29" y="1290824"/>
            <a:ext cx="4574847" cy="39280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46" y="1507195"/>
            <a:ext cx="3391901" cy="34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18" y="1957589"/>
            <a:ext cx="4296308" cy="2692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33" y="1481748"/>
            <a:ext cx="3291231" cy="31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88" y="1103021"/>
            <a:ext cx="4125801" cy="4125801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23851" y="875499"/>
            <a:ext cx="7137098" cy="5296477"/>
            <a:chOff x="323851" y="875499"/>
            <a:chExt cx="7137098" cy="5296477"/>
          </a:xfrm>
        </p:grpSpPr>
        <p:grpSp>
          <p:nvGrpSpPr>
            <p:cNvPr id="13" name="Groupe 12"/>
            <p:cNvGrpSpPr/>
            <p:nvPr/>
          </p:nvGrpSpPr>
          <p:grpSpPr>
            <a:xfrm>
              <a:off x="323851" y="875499"/>
              <a:ext cx="7137098" cy="5296477"/>
              <a:chOff x="323851" y="875499"/>
              <a:chExt cx="7137098" cy="5296477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323851" y="875499"/>
                <a:ext cx="7137098" cy="5296477"/>
                <a:chOff x="323851" y="875499"/>
                <a:chExt cx="7137098" cy="5296477"/>
              </a:xfrm>
            </p:grpSpPr>
            <p:pic>
              <p:nvPicPr>
                <p:cNvPr id="2" name="Imag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3851" y="875499"/>
                  <a:ext cx="7137098" cy="5296477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1622738" y="4069724"/>
                  <a:ext cx="2756079" cy="36060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137893" y="3773510"/>
                  <a:ext cx="2032716" cy="29621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891048" y="4399634"/>
                  <a:ext cx="2756079" cy="417065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653048" y="3541690"/>
                  <a:ext cx="1517561" cy="27045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046687" y="3309870"/>
                  <a:ext cx="932885" cy="33485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236411" y="3258354"/>
                <a:ext cx="932885" cy="33485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91048" y="4546243"/>
                <a:ext cx="932885" cy="33485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Forme libre 13"/>
            <p:cNvSpPr/>
            <p:nvPr/>
          </p:nvSpPr>
          <p:spPr>
            <a:xfrm>
              <a:off x="1712890" y="4108327"/>
              <a:ext cx="231820" cy="103065"/>
            </a:xfrm>
            <a:custGeom>
              <a:avLst/>
              <a:gdLst>
                <a:gd name="connsiteX0" fmla="*/ 0 w 231820"/>
                <a:gd name="connsiteY0" fmla="*/ 103065 h 103065"/>
                <a:gd name="connsiteX1" fmla="*/ 64395 w 231820"/>
                <a:gd name="connsiteY1" fmla="*/ 64428 h 103065"/>
                <a:gd name="connsiteX2" fmla="*/ 103031 w 231820"/>
                <a:gd name="connsiteY2" fmla="*/ 38670 h 103065"/>
                <a:gd name="connsiteX3" fmla="*/ 180304 w 231820"/>
                <a:gd name="connsiteY3" fmla="*/ 12912 h 103065"/>
                <a:gd name="connsiteX4" fmla="*/ 231820 w 231820"/>
                <a:gd name="connsiteY4" fmla="*/ 34 h 1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820" h="103065">
                  <a:moveTo>
                    <a:pt x="0" y="103065"/>
                  </a:moveTo>
                  <a:cubicBezTo>
                    <a:pt x="21465" y="90186"/>
                    <a:pt x="43168" y="77695"/>
                    <a:pt x="64395" y="64428"/>
                  </a:cubicBezTo>
                  <a:cubicBezTo>
                    <a:pt x="77521" y="56224"/>
                    <a:pt x="88887" y="44956"/>
                    <a:pt x="103031" y="38670"/>
                  </a:cubicBezTo>
                  <a:cubicBezTo>
                    <a:pt x="127842" y="27643"/>
                    <a:pt x="154546" y="21498"/>
                    <a:pt x="180304" y="12912"/>
                  </a:cubicBezTo>
                  <a:cubicBezTo>
                    <a:pt x="223011" y="-1323"/>
                    <a:pt x="205366" y="34"/>
                    <a:pt x="231820" y="34"/>
                  </a:cubicBezTo>
                </a:path>
              </a:pathLst>
            </a:cu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867437" y="4438237"/>
              <a:ext cx="231820" cy="103065"/>
            </a:xfrm>
            <a:custGeom>
              <a:avLst/>
              <a:gdLst>
                <a:gd name="connsiteX0" fmla="*/ 0 w 231820"/>
                <a:gd name="connsiteY0" fmla="*/ 103065 h 103065"/>
                <a:gd name="connsiteX1" fmla="*/ 64395 w 231820"/>
                <a:gd name="connsiteY1" fmla="*/ 64428 h 103065"/>
                <a:gd name="connsiteX2" fmla="*/ 103031 w 231820"/>
                <a:gd name="connsiteY2" fmla="*/ 38670 h 103065"/>
                <a:gd name="connsiteX3" fmla="*/ 180304 w 231820"/>
                <a:gd name="connsiteY3" fmla="*/ 12912 h 103065"/>
                <a:gd name="connsiteX4" fmla="*/ 231820 w 231820"/>
                <a:gd name="connsiteY4" fmla="*/ 34 h 1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820" h="103065">
                  <a:moveTo>
                    <a:pt x="0" y="103065"/>
                  </a:moveTo>
                  <a:cubicBezTo>
                    <a:pt x="21465" y="90186"/>
                    <a:pt x="43168" y="77695"/>
                    <a:pt x="64395" y="64428"/>
                  </a:cubicBezTo>
                  <a:cubicBezTo>
                    <a:pt x="77521" y="56224"/>
                    <a:pt x="88887" y="44956"/>
                    <a:pt x="103031" y="38670"/>
                  </a:cubicBezTo>
                  <a:cubicBezTo>
                    <a:pt x="127842" y="27643"/>
                    <a:pt x="154546" y="21498"/>
                    <a:pt x="180304" y="12912"/>
                  </a:cubicBezTo>
                  <a:cubicBezTo>
                    <a:pt x="223011" y="-1323"/>
                    <a:pt x="205366" y="34"/>
                    <a:pt x="231820" y="34"/>
                  </a:cubicBezTo>
                </a:path>
              </a:pathLst>
            </a:cu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1983348" y="4745831"/>
              <a:ext cx="231820" cy="103065"/>
            </a:xfrm>
            <a:custGeom>
              <a:avLst/>
              <a:gdLst>
                <a:gd name="connsiteX0" fmla="*/ 0 w 231820"/>
                <a:gd name="connsiteY0" fmla="*/ 103065 h 103065"/>
                <a:gd name="connsiteX1" fmla="*/ 64395 w 231820"/>
                <a:gd name="connsiteY1" fmla="*/ 64428 h 103065"/>
                <a:gd name="connsiteX2" fmla="*/ 103031 w 231820"/>
                <a:gd name="connsiteY2" fmla="*/ 38670 h 103065"/>
                <a:gd name="connsiteX3" fmla="*/ 180304 w 231820"/>
                <a:gd name="connsiteY3" fmla="*/ 12912 h 103065"/>
                <a:gd name="connsiteX4" fmla="*/ 231820 w 231820"/>
                <a:gd name="connsiteY4" fmla="*/ 34 h 10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820" h="103065">
                  <a:moveTo>
                    <a:pt x="0" y="103065"/>
                  </a:moveTo>
                  <a:cubicBezTo>
                    <a:pt x="21465" y="90186"/>
                    <a:pt x="43168" y="77695"/>
                    <a:pt x="64395" y="64428"/>
                  </a:cubicBezTo>
                  <a:cubicBezTo>
                    <a:pt x="77521" y="56224"/>
                    <a:pt x="88887" y="44956"/>
                    <a:pt x="103031" y="38670"/>
                  </a:cubicBezTo>
                  <a:cubicBezTo>
                    <a:pt x="127842" y="27643"/>
                    <a:pt x="154546" y="21498"/>
                    <a:pt x="180304" y="12912"/>
                  </a:cubicBezTo>
                  <a:cubicBezTo>
                    <a:pt x="223011" y="-1323"/>
                    <a:pt x="205366" y="34"/>
                    <a:pt x="231820" y="34"/>
                  </a:cubicBezTo>
                </a:path>
              </a:pathLst>
            </a:cu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15243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</Words>
  <Application>Microsoft Office PowerPoint</Application>
  <PresentationFormat>Grand écran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Jokerman</vt:lpstr>
      <vt:lpstr>MV Boli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uitilisateur</dc:creator>
  <cp:lastModifiedBy>uitilisateur</cp:lastModifiedBy>
  <cp:revision>8</cp:revision>
  <dcterms:created xsi:type="dcterms:W3CDTF">2019-12-13T19:52:21Z</dcterms:created>
  <dcterms:modified xsi:type="dcterms:W3CDTF">2019-12-31T15:41:10Z</dcterms:modified>
</cp:coreProperties>
</file>